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29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E9BB-E512-434B-A6DE-04CDB9E61E99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730E4-7093-4222-8AFA-A57BF5DD8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585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E9BB-E512-434B-A6DE-04CDB9E61E99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730E4-7093-4222-8AFA-A57BF5DD8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307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E9BB-E512-434B-A6DE-04CDB9E61E99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730E4-7093-4222-8AFA-A57BF5DD8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827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E9BB-E512-434B-A6DE-04CDB9E61E99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730E4-7093-4222-8AFA-A57BF5DD8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E9BB-E512-434B-A6DE-04CDB9E61E99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730E4-7093-4222-8AFA-A57BF5DD8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05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E9BB-E512-434B-A6DE-04CDB9E61E99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730E4-7093-4222-8AFA-A57BF5DD8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580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E9BB-E512-434B-A6DE-04CDB9E61E99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730E4-7093-4222-8AFA-A57BF5DD8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74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E9BB-E512-434B-A6DE-04CDB9E61E99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730E4-7093-4222-8AFA-A57BF5DD8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434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E9BB-E512-434B-A6DE-04CDB9E61E99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730E4-7093-4222-8AFA-A57BF5DD8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025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E9BB-E512-434B-A6DE-04CDB9E61E99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730E4-7093-4222-8AFA-A57BF5DD8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643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E9BB-E512-434B-A6DE-04CDB9E61E99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730E4-7093-4222-8AFA-A57BF5DD8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223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1E9BB-E512-434B-A6DE-04CDB9E61E99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730E4-7093-4222-8AFA-A57BF5DD8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157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48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89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49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8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242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4</cp:revision>
  <dcterms:created xsi:type="dcterms:W3CDTF">2022-03-17T12:13:18Z</dcterms:created>
  <dcterms:modified xsi:type="dcterms:W3CDTF">2022-04-03T05:03:46Z</dcterms:modified>
</cp:coreProperties>
</file>